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0" r:id="rId7"/>
    <p:sldId id="264" r:id="rId8"/>
    <p:sldId id="262" r:id="rId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43" autoAdjust="0"/>
  </p:normalViewPr>
  <p:slideViewPr>
    <p:cSldViewPr snapToGrid="0">
      <p:cViewPr>
        <p:scale>
          <a:sx n="71" d="100"/>
          <a:sy n="71" d="100"/>
        </p:scale>
        <p:origin x="672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FFAAA-6229-4F21-BB22-28FED3B7C508}" type="datetimeFigureOut">
              <a:rPr lang="sk-SK" smtClean="0"/>
              <a:t>01.03.2019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1C7FF-684F-46D1-B687-55C34F2431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29650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zdroj: </a:t>
            </a:r>
            <a:r>
              <a:rPr lang="sk-SK" dirty="0" smtClean="0"/>
              <a:t>https://www.world.rugby/welcome-to-rugby 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1C7FF-684F-46D1-B687-55C34F2431D2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2119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sk-SK" dirty="0" smtClean="0"/>
              <a:t>-</a:t>
            </a:r>
          </a:p>
          <a:p>
            <a:pPr marL="228600" indent="-228600">
              <a:buFont typeface="+mj-lt"/>
              <a:buAutoNum type="arabicPeriod"/>
            </a:pPr>
            <a:r>
              <a:rPr lang="sk-SK" dirty="0" smtClean="0"/>
              <a:t>Anglicko. 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R</a:t>
            </a:r>
            <a:r>
              <a:rPr lang="sk-SK" dirty="0" smtClean="0"/>
              <a:t>a</a:t>
            </a:r>
            <a:r>
              <a:rPr lang="en-US" dirty="0" err="1" smtClean="0"/>
              <a:t>gby</a:t>
            </a:r>
            <a:r>
              <a:rPr lang="en-US" dirty="0" smtClean="0"/>
              <a:t> </a:t>
            </a:r>
            <a:r>
              <a:rPr lang="sk-SK" dirty="0" smtClean="0"/>
              <a:t>bolo objavené keď chlapec hrajúci futbal</a:t>
            </a:r>
            <a:r>
              <a:rPr lang="sk-SK" baseline="0" dirty="0" smtClean="0"/>
              <a:t> zodvihol loptu a začal s ňou bežať. Hráč z druhého tímu sa ho rozhodol zložiť na zem. Takto sa zrodilo ragby.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R</a:t>
            </a:r>
            <a:r>
              <a:rPr lang="sk-SK" dirty="0" smtClean="0"/>
              <a:t>a</a:t>
            </a:r>
            <a:r>
              <a:rPr lang="en-US" dirty="0" err="1" smtClean="0"/>
              <a:t>gby</a:t>
            </a:r>
            <a:r>
              <a:rPr lang="en-US" dirty="0" smtClean="0"/>
              <a:t> </a:t>
            </a:r>
            <a:r>
              <a:rPr lang="sk-SK" dirty="0" smtClean="0"/>
              <a:t>sa dostalo do Ameriky</a:t>
            </a:r>
            <a:r>
              <a:rPr lang="sk-SK" baseline="0" dirty="0" smtClean="0"/>
              <a:t> v 19. storočí. Hralo sa na </a:t>
            </a:r>
            <a:r>
              <a:rPr lang="sk-SK" baseline="0" dirty="0" err="1" smtClean="0"/>
              <a:t>kampusoch</a:t>
            </a:r>
            <a:r>
              <a:rPr lang="sk-SK" baseline="0" dirty="0" smtClean="0"/>
              <a:t> vysokých škôl po celej krajine. Začiatkom 20. storočia začali meniť pravidlá. Po mnohých zmenách bol americký futbal novým športom.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1C7FF-684F-46D1-B687-55C34F2431D2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2356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9A8C-DD20-4005-9573-97E49130ED12}" type="datetimeFigureOut">
              <a:rPr lang="sk-SK" smtClean="0"/>
              <a:t>01.03.2019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7FD2-2936-4121-A0AE-C8C0CCD11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4924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9A8C-DD20-4005-9573-97E49130ED12}" type="datetimeFigureOut">
              <a:rPr lang="sk-SK" smtClean="0"/>
              <a:t>01.03.2019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7FD2-2936-4121-A0AE-C8C0CCD11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257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9A8C-DD20-4005-9573-97E49130ED12}" type="datetimeFigureOut">
              <a:rPr lang="sk-SK" smtClean="0"/>
              <a:t>01.03.2019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7FD2-2936-4121-A0AE-C8C0CCD11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8531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9A8C-DD20-4005-9573-97E49130ED12}" type="datetimeFigureOut">
              <a:rPr lang="sk-SK" smtClean="0"/>
              <a:t>01.03.2019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7FD2-2936-4121-A0AE-C8C0CCD11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87659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9A8C-DD20-4005-9573-97E49130ED12}" type="datetimeFigureOut">
              <a:rPr lang="sk-SK" smtClean="0"/>
              <a:t>01.03.2019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7FD2-2936-4121-A0AE-C8C0CCD11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1170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9A8C-DD20-4005-9573-97E49130ED12}" type="datetimeFigureOut">
              <a:rPr lang="sk-SK" smtClean="0"/>
              <a:t>01.03.2019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7FD2-2936-4121-A0AE-C8C0CCD11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69992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9A8C-DD20-4005-9573-97E49130ED12}" type="datetimeFigureOut">
              <a:rPr lang="sk-SK" smtClean="0"/>
              <a:t>01.03.2019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7FD2-2936-4121-A0AE-C8C0CCD11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68528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9A8C-DD20-4005-9573-97E49130ED12}" type="datetimeFigureOut">
              <a:rPr lang="sk-SK" smtClean="0"/>
              <a:t>01.03.2019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7FD2-2936-4121-A0AE-C8C0CCD11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5543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9A8C-DD20-4005-9573-97E49130ED12}" type="datetimeFigureOut">
              <a:rPr lang="sk-SK" smtClean="0"/>
              <a:t>01.03.2019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7FD2-2936-4121-A0AE-C8C0CCD11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791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9A8C-DD20-4005-9573-97E49130ED12}" type="datetimeFigureOut">
              <a:rPr lang="sk-SK" smtClean="0"/>
              <a:t>01.03.2019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7FD2-2936-4121-A0AE-C8C0CCD11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3409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9A8C-DD20-4005-9573-97E49130ED12}" type="datetimeFigureOut">
              <a:rPr lang="sk-SK" smtClean="0"/>
              <a:t>01.03.2019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7FD2-2936-4121-A0AE-C8C0CCD11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182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E9A8C-DD20-4005-9573-97E49130ED12}" type="datetimeFigureOut">
              <a:rPr lang="sk-SK" smtClean="0"/>
              <a:t>01.03.2019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47FD2-2936-4121-A0AE-C8C0CCD11A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3583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127253"/>
          </a:xfrm>
        </p:spPr>
        <p:txBody>
          <a:bodyPr>
            <a:normAutofit/>
          </a:bodyPr>
          <a:lstStyle/>
          <a:p>
            <a:pPr algn="ctr"/>
            <a:r>
              <a:rPr lang="sk-SK" sz="4800" b="1" dirty="0" smtClean="0"/>
              <a:t>RAGBY</a:t>
            </a:r>
            <a:r>
              <a:rPr lang="sk-SK" sz="4800" dirty="0" smtClean="0"/>
              <a:t/>
            </a:r>
            <a:br>
              <a:rPr lang="sk-SK" sz="4800" dirty="0" smtClean="0"/>
            </a:br>
            <a:r>
              <a:rPr lang="sk-SK" sz="4800" i="1" dirty="0" smtClean="0"/>
              <a:t>Úvod</a:t>
            </a:r>
            <a:endParaRPr lang="sk-SK" sz="4800" i="1" dirty="0"/>
          </a:p>
        </p:txBody>
      </p:sp>
      <p:pic>
        <p:nvPicPr>
          <p:cNvPr id="4" name="Obrázok 3"/>
          <p:cNvPicPr/>
          <p:nvPr/>
        </p:nvPicPr>
        <p:blipFill rotWithShape="1">
          <a:blip r:embed="rId2"/>
          <a:srcRect l="29148" t="29558" r="41300" b="52504"/>
          <a:stretch/>
        </p:blipFill>
        <p:spPr bwMode="auto">
          <a:xfrm>
            <a:off x="1010199" y="3492378"/>
            <a:ext cx="6270162" cy="22015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Obrázo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0361" y="3602038"/>
            <a:ext cx="2707701" cy="2629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0841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Úvod do </a:t>
            </a:r>
            <a:r>
              <a:rPr lang="sk-SK" dirty="0" smtClean="0"/>
              <a:t>Ragby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dirty="0" smtClean="0"/>
              <a:t>Ragby sa hrá na celom svete a hrajú ho muži, ženy, ale aj chlapci a dievčatá. Hráčom s ragby páči, pretože je to jedinečná aktivita, ktorá posilňuje charakter. </a:t>
            </a:r>
            <a:endParaRPr lang="en-US" dirty="0"/>
          </a:p>
          <a:p>
            <a:pPr algn="just"/>
            <a:r>
              <a:rPr lang="sk-SK" dirty="0" smtClean="0"/>
              <a:t>Tento šport je stavaný na princípoch kamar</a:t>
            </a:r>
            <a:r>
              <a:rPr lang="sk-SK" dirty="0" smtClean="0"/>
              <a:t>átstva, fair </a:t>
            </a:r>
            <a:r>
              <a:rPr lang="sk-SK" dirty="0" err="1" smtClean="0"/>
              <a:t>play</a:t>
            </a:r>
            <a:r>
              <a:rPr lang="sk-SK" dirty="0" smtClean="0"/>
              <a:t>, rešpektu a tímovej práce. Každý hráč vie, že tieto princípy sú dôležitejšie ako výhra či prehra.</a:t>
            </a:r>
          </a:p>
          <a:p>
            <a:pPr algn="just"/>
            <a:r>
              <a:rPr lang="sk-SK" dirty="0" smtClean="0"/>
              <a:t>V začiatkoch tohto športu sa hráči naučia základy hrani</a:t>
            </a:r>
            <a:r>
              <a:rPr lang="sk-SK" dirty="0" smtClean="0"/>
              <a:t>a fair </a:t>
            </a:r>
            <a:r>
              <a:rPr lang="sk-SK" dirty="0" err="1" smtClean="0"/>
              <a:t>play</a:t>
            </a:r>
            <a:r>
              <a:rPr lang="sk-SK" dirty="0" smtClean="0"/>
              <a:t>, užívať si hru ako takú a rešpektovať rozhodcov a protihráčov.</a:t>
            </a:r>
            <a:endParaRPr lang="en-US" dirty="0"/>
          </a:p>
          <a:p>
            <a:pPr marL="0" indent="0" algn="just">
              <a:buNone/>
            </a:pPr>
            <a:endParaRPr lang="sk-SK" i="1" dirty="0"/>
          </a:p>
        </p:txBody>
      </p:sp>
    </p:spTree>
    <p:extLst>
      <p:ext uri="{BB962C8B-B14F-4D97-AF65-F5344CB8AC3E}">
        <p14:creationId xmlns:p14="http://schemas.microsoft.com/office/powerpoint/2010/main" val="70521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Úvod: </a:t>
            </a:r>
            <a:r>
              <a:rPr lang="sk-SK" dirty="0" smtClean="0"/>
              <a:t>Q&amp;A </a:t>
            </a:r>
            <a:r>
              <a:rPr lang="sk-SK" dirty="0" smtClean="0"/>
              <a:t>o ragby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k-SK" dirty="0" smtClean="0"/>
              <a:t>Hral už niekto ragby?</a:t>
            </a:r>
            <a:endParaRPr lang="sk-SK" dirty="0" smtClean="0"/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Ktorá krajina objavila ragby?</a:t>
            </a:r>
            <a:endParaRPr lang="sk-SK" dirty="0" smtClean="0"/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Z ktorého športu ragby pochádza?</a:t>
            </a:r>
            <a:endParaRPr lang="sk-SK" dirty="0" smtClean="0"/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Ktorý šport pochádza z ragby</a:t>
            </a:r>
            <a:r>
              <a:rPr lang="sk-SK" dirty="0" smtClean="0"/>
              <a:t>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47893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Úvod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 smtClean="0"/>
              <a:t>Predstavenie lopty študentom, poukázať na rozdiely medzi futbalovou loptou, loptou na americký futbal a loptou na </a:t>
            </a:r>
          </a:p>
          <a:p>
            <a:pPr algn="just"/>
            <a:r>
              <a:rPr lang="sk-SK" dirty="0"/>
              <a:t>Jednoduchá demonštrácia </a:t>
            </a:r>
            <a:r>
              <a:rPr lang="sk-SK" dirty="0" smtClean="0"/>
              <a:t>základného uchopenia lopty, študenti majú možnosť praktického vyskúšania. Lopta sa uchopí takým spôsobom, že majú ruky v tvare W pred svojim hrudníkom. </a:t>
            </a:r>
          </a:p>
          <a:p>
            <a:pPr algn="just"/>
            <a:r>
              <a:rPr lang="sk-SK" dirty="0" smtClean="0"/>
              <a:t>Jednoduchá demonštrácia  prihrávky.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45724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Praktické zručnosti: Jednoduchá prihrávka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 smtClean="0"/>
              <a:t>Pre hráčov je veľmi dôležite, aby vedeli správne prihrať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k-SK" dirty="0" smtClean="0"/>
              <a:t>Bežia rovno a držia loptu v oboch rukách</a:t>
            </a:r>
            <a:r>
              <a:rPr lang="sk-SK" dirty="0" smtClean="0"/>
              <a:t>.</a:t>
            </a:r>
            <a:endParaRPr lang="sk-SK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sk-SK" dirty="0" smtClean="0"/>
              <a:t>Prihrajú loptu spoluhráčovi vo výške hrudníka.</a:t>
            </a:r>
            <a:endParaRPr lang="sk-SK" dirty="0" smtClean="0"/>
          </a:p>
          <a:p>
            <a:pPr algn="just"/>
            <a:r>
              <a:rPr lang="sk-SK" dirty="0" smtClean="0"/>
              <a:t>Študenti si aktivity vyskúšajú s partnerom. </a:t>
            </a:r>
            <a:r>
              <a:rPr lang="sk-SK" dirty="0" smtClean="0"/>
              <a:t>Sformujú sa do dvoch rád  a v menšej vzdialenosti si prihrávajú loptu. Je vhodné, aby sa táto vzdialenosť postupne predlžovala.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32841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Praktické </a:t>
            </a:r>
            <a:r>
              <a:rPr lang="sk-SK" dirty="0" smtClean="0"/>
              <a:t>zručnosti: </a:t>
            </a:r>
            <a:r>
              <a:rPr lang="sk-SK" dirty="0" smtClean="0"/>
              <a:t>Spracovanie prihrávky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sk-SK" dirty="0" smtClean="0"/>
              <a:t>Je dôležité naučiť študentov, aby vedeli spracovať prihrávku, aby hla mohla pokračovať plynule ďalej.</a:t>
            </a:r>
            <a:endParaRPr lang="sk-SK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sk-SK" dirty="0" smtClean="0"/>
              <a:t>Študenti vyformujú s rukami písmeno “</a:t>
            </a:r>
            <a:r>
              <a:rPr lang="sk-SK" dirty="0" smtClean="0"/>
              <a:t>W“ </a:t>
            </a:r>
            <a:r>
              <a:rPr lang="sk-SK" dirty="0" smtClean="0"/>
              <a:t>pred hrudníkom. Palce sú spojené a zvyšné prsty rozšírené aby sa vyformovali do tvaru písmena “</a:t>
            </a:r>
            <a:r>
              <a:rPr lang="sk-SK" dirty="0" smtClean="0"/>
              <a:t>W</a:t>
            </a:r>
            <a:r>
              <a:rPr lang="sk-SK" dirty="0" smtClean="0"/>
              <a:t>“. </a:t>
            </a:r>
            <a:endParaRPr lang="sk-SK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sk-SK" dirty="0" smtClean="0"/>
              <a:t>Študenti neustále sledujú loptu  a snažia sa ju chytiť s rukami v pozícií písmena “</a:t>
            </a:r>
            <a:r>
              <a:rPr lang="sk-SK" dirty="0" smtClean="0"/>
              <a:t>W</a:t>
            </a:r>
            <a:r>
              <a:rPr lang="sk-SK" dirty="0" smtClean="0"/>
              <a:t>“. </a:t>
            </a:r>
            <a:endParaRPr lang="sk-SK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sk-SK" dirty="0" smtClean="0"/>
              <a:t>Pritlačia si loptu na hruď a bežia smerom dopredu, zatiaľ čo majú obe ruky na lopte. </a:t>
            </a:r>
          </a:p>
          <a:p>
            <a:pPr algn="just"/>
            <a:r>
              <a:rPr lang="sk-SK" dirty="0" smtClean="0"/>
              <a:t>Najskôr toto študenti vyskúšajú v pozícií na mieste, kedy sú v dvoch radoch. Po piatich minútach nestoja na mieste, ale chodia a po ďalších 5 minútach začnú pobehovať. Po úspešnom ukončení tejto úlohy sú rozdelení do priestoru, aby bola pre nich aktivita väčšou výzvou.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74741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AKTIVITA: Prihrávky v kruhu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 smtClean="0"/>
              <a:t>Študenti sa </a:t>
            </a:r>
            <a:r>
              <a:rPr lang="sk-SK" dirty="0"/>
              <a:t>s</a:t>
            </a:r>
            <a:r>
              <a:rPr lang="sk-SK" dirty="0" smtClean="0"/>
              <a:t>formujú do veľkého kruhu, </a:t>
            </a:r>
            <a:r>
              <a:rPr lang="sk-SK" dirty="0" smtClean="0"/>
              <a:t>kde sú medzi nimi 2 metre. Snažia sa si postupne prihrávať loptu tak, aby im nespadla na zem. </a:t>
            </a:r>
            <a:endParaRPr lang="sk-SK" dirty="0" smtClean="0"/>
          </a:p>
          <a:p>
            <a:pPr algn="just"/>
            <a:r>
              <a:rPr lang="sk-SK" dirty="0" smtClean="0"/>
              <a:t>Po </a:t>
            </a:r>
            <a:r>
              <a:rPr lang="sk-SK" dirty="0" smtClean="0"/>
              <a:t>úspešnom ukončení prvej úlohy mali by mať časový limit pre túto úlohu, aby bola aktivita pre nich väčšou výzvou. </a:t>
            </a:r>
            <a:endParaRPr lang="sk-SK" dirty="0" smtClean="0"/>
          </a:p>
          <a:p>
            <a:pPr algn="just"/>
            <a:r>
              <a:rPr lang="sk-SK" dirty="0" smtClean="0"/>
              <a:t>Potom sa hráči rozdelia z tohto jedného veľkého kruhu na dva menšie  a súťažia proti sebe, ktorý </a:t>
            </a:r>
            <a:r>
              <a:rPr lang="sk-SK" dirty="0"/>
              <a:t>t</a:t>
            </a:r>
            <a:r>
              <a:rPr lang="sk-SK" dirty="0" smtClean="0"/>
              <a:t>ím si dokáže prihrávať loptu rýchlejšie. Tím, ktorý splní úlohu prvý, vyhráva. 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839904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AKTIVITA: Trojuholníkové prihrávky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 smtClean="0"/>
              <a:t>Študenti si prihrávajú loptu v skupinách po troch, kde sú rozmiestnení do tvaru trojuholníka.</a:t>
            </a:r>
            <a:endParaRPr lang="sk-SK" dirty="0" smtClean="0"/>
          </a:p>
          <a:p>
            <a:pPr algn="just"/>
            <a:r>
              <a:rPr lang="sk-SK" dirty="0" smtClean="0"/>
              <a:t>Začínajú 3 metre od seba. Po tom, ako </a:t>
            </a:r>
            <a:r>
              <a:rPr lang="sk-SK" dirty="0" smtClean="0"/>
              <a:t>je prihrávka úspešná, pohnú sa o krok dozadu, aby zväčšili vzdialenosť medzi sebou. </a:t>
            </a:r>
            <a:endParaRPr lang="sk-SK" dirty="0" smtClean="0"/>
          </a:p>
          <a:p>
            <a:pPr algn="just"/>
            <a:r>
              <a:rPr lang="sk-SK" dirty="0" smtClean="0"/>
              <a:t>Vo svojich trojuholníkoch môžu behať a vyskúšať si tak prihrávky vo väčšej rýchlosti. </a:t>
            </a:r>
            <a:endParaRPr lang="sk-SK" dirty="0" smtClean="0"/>
          </a:p>
          <a:p>
            <a:pPr marL="0" indent="0" algn="just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9489252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595</Words>
  <Application>Microsoft Office PowerPoint</Application>
  <PresentationFormat>Širokouhlá</PresentationFormat>
  <Paragraphs>40</Paragraphs>
  <Slides>8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Motív balíka Office</vt:lpstr>
      <vt:lpstr>RAGBY Úvod</vt:lpstr>
      <vt:lpstr>Úvod do Ragby</vt:lpstr>
      <vt:lpstr>Úvod: Q&amp;A o ragby</vt:lpstr>
      <vt:lpstr>Úvod</vt:lpstr>
      <vt:lpstr>Praktické zručnosti: Jednoduchá prihrávka</vt:lpstr>
      <vt:lpstr>Praktické zručnosti: Spracovanie prihrávky</vt:lpstr>
      <vt:lpstr>AKTIVITA: Prihrávky v kruhu</vt:lpstr>
      <vt:lpstr>AKTIVITA: Trojuholníkové prihrávky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FLOORBALL introduction</dc:title>
  <dc:creator>Admin</dc:creator>
  <cp:lastModifiedBy>Admin</cp:lastModifiedBy>
  <cp:revision>27</cp:revision>
  <dcterms:created xsi:type="dcterms:W3CDTF">2018-11-18T17:04:15Z</dcterms:created>
  <dcterms:modified xsi:type="dcterms:W3CDTF">2019-03-01T08:58:18Z</dcterms:modified>
</cp:coreProperties>
</file>