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1" r:id="rId6"/>
    <p:sldId id="260" r:id="rId7"/>
    <p:sldId id="264" r:id="rId8"/>
    <p:sldId id="262" r:id="rId9"/>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3FFAAA-6229-4F21-BB22-28FED3B7C508}" type="datetimeFigureOut">
              <a:rPr lang="sk-SK" smtClean="0"/>
              <a:t>01.03.2019</a:t>
            </a:fld>
            <a:endParaRPr lang="sk-SK"/>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51C7FF-684F-46D1-B687-55C34F2431D2}" type="slidenum">
              <a:rPr lang="sk-SK" smtClean="0"/>
              <a:t>‹#›</a:t>
            </a:fld>
            <a:endParaRPr lang="sk-SK"/>
          </a:p>
        </p:txBody>
      </p:sp>
    </p:spTree>
    <p:extLst>
      <p:ext uri="{BB962C8B-B14F-4D97-AF65-F5344CB8AC3E}">
        <p14:creationId xmlns:p14="http://schemas.microsoft.com/office/powerpoint/2010/main" val="62965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err="1" smtClean="0"/>
              <a:t>source</a:t>
            </a:r>
            <a:r>
              <a:rPr lang="sk-SK" dirty="0" smtClean="0"/>
              <a:t>: https://www.world.rugby/welcome-to-rugby </a:t>
            </a:r>
          </a:p>
        </p:txBody>
      </p:sp>
      <p:sp>
        <p:nvSpPr>
          <p:cNvPr id="4" name="Zástupný objekt pre číslo snímky 3"/>
          <p:cNvSpPr>
            <a:spLocks noGrp="1"/>
          </p:cNvSpPr>
          <p:nvPr>
            <p:ph type="sldNum" sz="quarter" idx="10"/>
          </p:nvPr>
        </p:nvSpPr>
        <p:spPr/>
        <p:txBody>
          <a:bodyPr/>
          <a:lstStyle/>
          <a:p>
            <a:fld id="{8D51C7FF-684F-46D1-B687-55C34F2431D2}" type="slidenum">
              <a:rPr lang="sk-SK" smtClean="0"/>
              <a:t>2</a:t>
            </a:fld>
            <a:endParaRPr lang="sk-SK"/>
          </a:p>
        </p:txBody>
      </p:sp>
    </p:spTree>
    <p:extLst>
      <p:ext uri="{BB962C8B-B14F-4D97-AF65-F5344CB8AC3E}">
        <p14:creationId xmlns:p14="http://schemas.microsoft.com/office/powerpoint/2010/main" val="1652119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228600" indent="-228600">
              <a:buFont typeface="+mj-lt"/>
              <a:buAutoNum type="arabicPeriod"/>
            </a:pPr>
            <a:r>
              <a:rPr lang="sk-SK" dirty="0" smtClean="0"/>
              <a:t>-</a:t>
            </a:r>
          </a:p>
          <a:p>
            <a:pPr marL="228600" indent="-228600">
              <a:buFont typeface="+mj-lt"/>
              <a:buAutoNum type="arabicPeriod"/>
            </a:pPr>
            <a:r>
              <a:rPr lang="sk-SK" dirty="0" err="1" smtClean="0"/>
              <a:t>England</a:t>
            </a:r>
            <a:r>
              <a:rPr lang="sk-SK" dirty="0" smtClean="0"/>
              <a:t>. </a:t>
            </a:r>
            <a:r>
              <a:rPr lang="en-US" dirty="0" smtClean="0"/>
              <a:t>Rugby was invented when a boy playing soccer, picked up the ball and began to run with it. A player from the other team decided to tackle him. That is how rugby was invented</a:t>
            </a:r>
            <a:r>
              <a:rPr lang="sk-SK" dirty="0" smtClean="0"/>
              <a:t>. </a:t>
            </a:r>
          </a:p>
          <a:p>
            <a:pPr marL="228600" indent="-228600">
              <a:buFont typeface="+mj-lt"/>
              <a:buAutoNum type="arabicPeriod"/>
            </a:pPr>
            <a:r>
              <a:rPr lang="en-US" dirty="0" smtClean="0"/>
              <a:t>Rugby came over to America in the early 1800’s. It was played on college campuses all across America. In the early 1900’s they started to changes the rules. After a bunch of rule changes football was the new sport</a:t>
            </a:r>
            <a:endParaRPr lang="sk-SK" dirty="0"/>
          </a:p>
        </p:txBody>
      </p:sp>
      <p:sp>
        <p:nvSpPr>
          <p:cNvPr id="4" name="Zástupný objekt pre číslo snímky 3"/>
          <p:cNvSpPr>
            <a:spLocks noGrp="1"/>
          </p:cNvSpPr>
          <p:nvPr>
            <p:ph type="sldNum" sz="quarter" idx="10"/>
          </p:nvPr>
        </p:nvSpPr>
        <p:spPr/>
        <p:txBody>
          <a:bodyPr/>
          <a:lstStyle/>
          <a:p>
            <a:fld id="{8D51C7FF-684F-46D1-B687-55C34F2431D2}" type="slidenum">
              <a:rPr lang="sk-SK" smtClean="0"/>
              <a:t>3</a:t>
            </a:fld>
            <a:endParaRPr lang="sk-SK"/>
          </a:p>
        </p:txBody>
      </p:sp>
    </p:spTree>
    <p:extLst>
      <p:ext uri="{BB962C8B-B14F-4D97-AF65-F5344CB8AC3E}">
        <p14:creationId xmlns:p14="http://schemas.microsoft.com/office/powerpoint/2010/main" val="382356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smtClean="0"/>
              <a:t>Upravte štýly predlohy textu</a:t>
            </a:r>
            <a:endParaRPr lang="sk-SK"/>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Kliknutím upravte štýl predlohy podnadpisov</a:t>
            </a:r>
            <a:endParaRPr lang="sk-SK"/>
          </a:p>
        </p:txBody>
      </p:sp>
      <p:sp>
        <p:nvSpPr>
          <p:cNvPr id="4" name="Zástupný objekt pre dátum 3"/>
          <p:cNvSpPr>
            <a:spLocks noGrp="1"/>
          </p:cNvSpPr>
          <p:nvPr>
            <p:ph type="dt" sz="half" idx="10"/>
          </p:nvPr>
        </p:nvSpPr>
        <p:spPr/>
        <p:txBody>
          <a:bodyPr/>
          <a:lstStyle/>
          <a:p>
            <a:fld id="{495E9A8C-DD20-4005-9573-97E49130ED12}" type="datetimeFigureOut">
              <a:rPr lang="sk-SK" smtClean="0"/>
              <a:t>01.03.2019</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28347FD2-2936-4121-A0AE-C8C0CCD11A00}" type="slidenum">
              <a:rPr lang="sk-SK" smtClean="0"/>
              <a:t>‹#›</a:t>
            </a:fld>
            <a:endParaRPr lang="sk-SK"/>
          </a:p>
        </p:txBody>
      </p:sp>
    </p:spTree>
    <p:extLst>
      <p:ext uri="{BB962C8B-B14F-4D97-AF65-F5344CB8AC3E}">
        <p14:creationId xmlns:p14="http://schemas.microsoft.com/office/powerpoint/2010/main" val="1774924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objekt pre zvislý text 2"/>
          <p:cNvSpPr>
            <a:spLocks noGrp="1"/>
          </p:cNvSpPr>
          <p:nvPr>
            <p:ph type="body" orient="vert" idx="1"/>
          </p:nvPr>
        </p:nvSpPr>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dátum 3"/>
          <p:cNvSpPr>
            <a:spLocks noGrp="1"/>
          </p:cNvSpPr>
          <p:nvPr>
            <p:ph type="dt" sz="half" idx="10"/>
          </p:nvPr>
        </p:nvSpPr>
        <p:spPr/>
        <p:txBody>
          <a:bodyPr/>
          <a:lstStyle/>
          <a:p>
            <a:fld id="{495E9A8C-DD20-4005-9573-97E49130ED12}" type="datetimeFigureOut">
              <a:rPr lang="sk-SK" smtClean="0"/>
              <a:t>01.03.2019</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28347FD2-2936-4121-A0AE-C8C0CCD11A00}" type="slidenum">
              <a:rPr lang="sk-SK" smtClean="0"/>
              <a:t>‹#›</a:t>
            </a:fld>
            <a:endParaRPr lang="sk-SK"/>
          </a:p>
        </p:txBody>
      </p:sp>
    </p:spTree>
    <p:extLst>
      <p:ext uri="{BB962C8B-B14F-4D97-AF65-F5344CB8AC3E}">
        <p14:creationId xmlns:p14="http://schemas.microsoft.com/office/powerpoint/2010/main" val="2242571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smtClean="0"/>
              <a:t>Upravte štýly predlohy textu</a:t>
            </a:r>
            <a:endParaRPr lang="sk-SK"/>
          </a:p>
        </p:txBody>
      </p:sp>
      <p:sp>
        <p:nvSpPr>
          <p:cNvPr id="3" name="Zástupný objekt pre zvislý text 2"/>
          <p:cNvSpPr>
            <a:spLocks noGrp="1"/>
          </p:cNvSpPr>
          <p:nvPr>
            <p:ph type="body" orient="vert" idx="1"/>
          </p:nvPr>
        </p:nvSpPr>
        <p:spPr>
          <a:xfrm>
            <a:off x="838200" y="365125"/>
            <a:ext cx="7734300" cy="5811838"/>
          </a:xfr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dátum 3"/>
          <p:cNvSpPr>
            <a:spLocks noGrp="1"/>
          </p:cNvSpPr>
          <p:nvPr>
            <p:ph type="dt" sz="half" idx="10"/>
          </p:nvPr>
        </p:nvSpPr>
        <p:spPr/>
        <p:txBody>
          <a:bodyPr/>
          <a:lstStyle/>
          <a:p>
            <a:fld id="{495E9A8C-DD20-4005-9573-97E49130ED12}" type="datetimeFigureOut">
              <a:rPr lang="sk-SK" smtClean="0"/>
              <a:t>01.03.2019</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28347FD2-2936-4121-A0AE-C8C0CCD11A00}" type="slidenum">
              <a:rPr lang="sk-SK" smtClean="0"/>
              <a:t>‹#›</a:t>
            </a:fld>
            <a:endParaRPr lang="sk-SK"/>
          </a:p>
        </p:txBody>
      </p:sp>
    </p:spTree>
    <p:extLst>
      <p:ext uri="{BB962C8B-B14F-4D97-AF65-F5344CB8AC3E}">
        <p14:creationId xmlns:p14="http://schemas.microsoft.com/office/powerpoint/2010/main" val="157853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objekt pre obsah 2"/>
          <p:cNvSpPr>
            <a:spLocks noGrp="1"/>
          </p:cNvSpPr>
          <p:nvPr>
            <p:ph idx="1"/>
          </p:nvPr>
        </p:nvSpPr>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dátum 3"/>
          <p:cNvSpPr>
            <a:spLocks noGrp="1"/>
          </p:cNvSpPr>
          <p:nvPr>
            <p:ph type="dt" sz="half" idx="10"/>
          </p:nvPr>
        </p:nvSpPr>
        <p:spPr/>
        <p:txBody>
          <a:bodyPr/>
          <a:lstStyle/>
          <a:p>
            <a:fld id="{495E9A8C-DD20-4005-9573-97E49130ED12}" type="datetimeFigureOut">
              <a:rPr lang="sk-SK" smtClean="0"/>
              <a:t>01.03.2019</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28347FD2-2936-4121-A0AE-C8C0CCD11A00}" type="slidenum">
              <a:rPr lang="sk-SK" smtClean="0"/>
              <a:t>‹#›</a:t>
            </a:fld>
            <a:endParaRPr lang="sk-SK"/>
          </a:p>
        </p:txBody>
      </p:sp>
    </p:spTree>
    <p:extLst>
      <p:ext uri="{BB962C8B-B14F-4D97-AF65-F5344CB8AC3E}">
        <p14:creationId xmlns:p14="http://schemas.microsoft.com/office/powerpoint/2010/main" val="3287659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smtClean="0"/>
              <a:t>Upravte štýly predlohy textu</a:t>
            </a:r>
            <a:endParaRPr lang="sk-SK"/>
          </a:p>
        </p:txBody>
      </p:sp>
      <p:sp>
        <p:nvSpPr>
          <p:cNvPr id="3" name="Zástupný objekt pre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Upraviť štýly predlohy textu</a:t>
            </a:r>
          </a:p>
        </p:txBody>
      </p:sp>
      <p:sp>
        <p:nvSpPr>
          <p:cNvPr id="4" name="Zástupný objekt pre dátum 3"/>
          <p:cNvSpPr>
            <a:spLocks noGrp="1"/>
          </p:cNvSpPr>
          <p:nvPr>
            <p:ph type="dt" sz="half" idx="10"/>
          </p:nvPr>
        </p:nvSpPr>
        <p:spPr/>
        <p:txBody>
          <a:bodyPr/>
          <a:lstStyle/>
          <a:p>
            <a:fld id="{495E9A8C-DD20-4005-9573-97E49130ED12}" type="datetimeFigureOut">
              <a:rPr lang="sk-SK" smtClean="0"/>
              <a:t>01.03.2019</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28347FD2-2936-4121-A0AE-C8C0CCD11A00}" type="slidenum">
              <a:rPr lang="sk-SK" smtClean="0"/>
              <a:t>‹#›</a:t>
            </a:fld>
            <a:endParaRPr lang="sk-SK"/>
          </a:p>
        </p:txBody>
      </p:sp>
    </p:spTree>
    <p:extLst>
      <p:ext uri="{BB962C8B-B14F-4D97-AF65-F5344CB8AC3E}">
        <p14:creationId xmlns:p14="http://schemas.microsoft.com/office/powerpoint/2010/main" val="251170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objekt pre obsah 2"/>
          <p:cNvSpPr>
            <a:spLocks noGrp="1"/>
          </p:cNvSpPr>
          <p:nvPr>
            <p:ph sz="half" idx="1"/>
          </p:nvPr>
        </p:nvSpPr>
        <p:spPr>
          <a:xfrm>
            <a:off x="838200" y="1825625"/>
            <a:ext cx="5181600" cy="4351338"/>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obsah 3"/>
          <p:cNvSpPr>
            <a:spLocks noGrp="1"/>
          </p:cNvSpPr>
          <p:nvPr>
            <p:ph sz="half" idx="2"/>
          </p:nvPr>
        </p:nvSpPr>
        <p:spPr>
          <a:xfrm>
            <a:off x="6172200" y="1825625"/>
            <a:ext cx="5181600" cy="4351338"/>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objekt pre dátum 4"/>
          <p:cNvSpPr>
            <a:spLocks noGrp="1"/>
          </p:cNvSpPr>
          <p:nvPr>
            <p:ph type="dt" sz="half" idx="10"/>
          </p:nvPr>
        </p:nvSpPr>
        <p:spPr/>
        <p:txBody>
          <a:bodyPr/>
          <a:lstStyle/>
          <a:p>
            <a:fld id="{495E9A8C-DD20-4005-9573-97E49130ED12}" type="datetimeFigureOut">
              <a:rPr lang="sk-SK" smtClean="0"/>
              <a:t>01.03.2019</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28347FD2-2936-4121-A0AE-C8C0CCD11A00}" type="slidenum">
              <a:rPr lang="sk-SK" smtClean="0"/>
              <a:t>‹#›</a:t>
            </a:fld>
            <a:endParaRPr lang="sk-SK"/>
          </a:p>
        </p:txBody>
      </p:sp>
    </p:spTree>
    <p:extLst>
      <p:ext uri="{BB962C8B-B14F-4D97-AF65-F5344CB8AC3E}">
        <p14:creationId xmlns:p14="http://schemas.microsoft.com/office/powerpoint/2010/main" val="1569992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smtClean="0"/>
              <a:t>Upravte štýly predlohy textu</a:t>
            </a:r>
            <a:endParaRPr lang="sk-SK"/>
          </a:p>
        </p:txBody>
      </p:sp>
      <p:sp>
        <p:nvSpPr>
          <p:cNvPr id="3" name="Zástupný objekt pre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4" name="Zástupný objekt pre obsah 3"/>
          <p:cNvSpPr>
            <a:spLocks noGrp="1"/>
          </p:cNvSpPr>
          <p:nvPr>
            <p:ph sz="half" idx="2"/>
          </p:nvPr>
        </p:nvSpPr>
        <p:spPr>
          <a:xfrm>
            <a:off x="839788" y="2505075"/>
            <a:ext cx="5157787" cy="3684588"/>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objekt pre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6" name="Zástupný objekt pre obsah 5"/>
          <p:cNvSpPr>
            <a:spLocks noGrp="1"/>
          </p:cNvSpPr>
          <p:nvPr>
            <p:ph sz="quarter" idx="4"/>
          </p:nvPr>
        </p:nvSpPr>
        <p:spPr>
          <a:xfrm>
            <a:off x="6172200" y="2505075"/>
            <a:ext cx="5183188" cy="3684588"/>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objekt pre dátum 6"/>
          <p:cNvSpPr>
            <a:spLocks noGrp="1"/>
          </p:cNvSpPr>
          <p:nvPr>
            <p:ph type="dt" sz="half" idx="10"/>
          </p:nvPr>
        </p:nvSpPr>
        <p:spPr/>
        <p:txBody>
          <a:bodyPr/>
          <a:lstStyle/>
          <a:p>
            <a:fld id="{495E9A8C-DD20-4005-9573-97E49130ED12}" type="datetimeFigureOut">
              <a:rPr lang="sk-SK" smtClean="0"/>
              <a:t>01.03.2019</a:t>
            </a:fld>
            <a:endParaRPr lang="sk-SK"/>
          </a:p>
        </p:txBody>
      </p:sp>
      <p:sp>
        <p:nvSpPr>
          <p:cNvPr id="8" name="Zástupný objekt pre pätu 7"/>
          <p:cNvSpPr>
            <a:spLocks noGrp="1"/>
          </p:cNvSpPr>
          <p:nvPr>
            <p:ph type="ftr" sz="quarter" idx="11"/>
          </p:nvPr>
        </p:nvSpPr>
        <p:spPr/>
        <p:txBody>
          <a:bodyPr/>
          <a:lstStyle/>
          <a:p>
            <a:endParaRPr lang="sk-SK"/>
          </a:p>
        </p:txBody>
      </p:sp>
      <p:sp>
        <p:nvSpPr>
          <p:cNvPr id="9" name="Zástupný objekt pre číslo snímky 8"/>
          <p:cNvSpPr>
            <a:spLocks noGrp="1"/>
          </p:cNvSpPr>
          <p:nvPr>
            <p:ph type="sldNum" sz="quarter" idx="12"/>
          </p:nvPr>
        </p:nvSpPr>
        <p:spPr/>
        <p:txBody>
          <a:bodyPr/>
          <a:lstStyle/>
          <a:p>
            <a:fld id="{28347FD2-2936-4121-A0AE-C8C0CCD11A00}" type="slidenum">
              <a:rPr lang="sk-SK" smtClean="0"/>
              <a:t>‹#›</a:t>
            </a:fld>
            <a:endParaRPr lang="sk-SK"/>
          </a:p>
        </p:txBody>
      </p:sp>
    </p:spTree>
    <p:extLst>
      <p:ext uri="{BB962C8B-B14F-4D97-AF65-F5344CB8AC3E}">
        <p14:creationId xmlns:p14="http://schemas.microsoft.com/office/powerpoint/2010/main" val="96852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objekt pre dátum 2"/>
          <p:cNvSpPr>
            <a:spLocks noGrp="1"/>
          </p:cNvSpPr>
          <p:nvPr>
            <p:ph type="dt" sz="half" idx="10"/>
          </p:nvPr>
        </p:nvSpPr>
        <p:spPr/>
        <p:txBody>
          <a:bodyPr/>
          <a:lstStyle/>
          <a:p>
            <a:fld id="{495E9A8C-DD20-4005-9573-97E49130ED12}" type="datetimeFigureOut">
              <a:rPr lang="sk-SK" smtClean="0"/>
              <a:t>01.03.2019</a:t>
            </a:fld>
            <a:endParaRPr lang="sk-SK"/>
          </a:p>
        </p:txBody>
      </p:sp>
      <p:sp>
        <p:nvSpPr>
          <p:cNvPr id="4" name="Zástupný objekt pre pätu 3"/>
          <p:cNvSpPr>
            <a:spLocks noGrp="1"/>
          </p:cNvSpPr>
          <p:nvPr>
            <p:ph type="ftr" sz="quarter" idx="11"/>
          </p:nvPr>
        </p:nvSpPr>
        <p:spPr/>
        <p:txBody>
          <a:bodyPr/>
          <a:lstStyle/>
          <a:p>
            <a:endParaRPr lang="sk-SK"/>
          </a:p>
        </p:txBody>
      </p:sp>
      <p:sp>
        <p:nvSpPr>
          <p:cNvPr id="5" name="Zástupný objekt pre číslo snímky 4"/>
          <p:cNvSpPr>
            <a:spLocks noGrp="1"/>
          </p:cNvSpPr>
          <p:nvPr>
            <p:ph type="sldNum" sz="quarter" idx="12"/>
          </p:nvPr>
        </p:nvSpPr>
        <p:spPr/>
        <p:txBody>
          <a:bodyPr/>
          <a:lstStyle/>
          <a:p>
            <a:fld id="{28347FD2-2936-4121-A0AE-C8C0CCD11A00}" type="slidenum">
              <a:rPr lang="sk-SK" smtClean="0"/>
              <a:t>‹#›</a:t>
            </a:fld>
            <a:endParaRPr lang="sk-SK"/>
          </a:p>
        </p:txBody>
      </p:sp>
    </p:spTree>
    <p:extLst>
      <p:ext uri="{BB962C8B-B14F-4D97-AF65-F5344CB8AC3E}">
        <p14:creationId xmlns:p14="http://schemas.microsoft.com/office/powerpoint/2010/main" val="2795543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p:cNvSpPr>
            <a:spLocks noGrp="1"/>
          </p:cNvSpPr>
          <p:nvPr>
            <p:ph type="dt" sz="half" idx="10"/>
          </p:nvPr>
        </p:nvSpPr>
        <p:spPr/>
        <p:txBody>
          <a:bodyPr/>
          <a:lstStyle/>
          <a:p>
            <a:fld id="{495E9A8C-DD20-4005-9573-97E49130ED12}" type="datetimeFigureOut">
              <a:rPr lang="sk-SK" smtClean="0"/>
              <a:t>01.03.2019</a:t>
            </a:fld>
            <a:endParaRPr lang="sk-SK"/>
          </a:p>
        </p:txBody>
      </p:sp>
      <p:sp>
        <p:nvSpPr>
          <p:cNvPr id="3" name="Zástupný objekt pre pätu 2"/>
          <p:cNvSpPr>
            <a:spLocks noGrp="1"/>
          </p:cNvSpPr>
          <p:nvPr>
            <p:ph type="ftr" sz="quarter" idx="11"/>
          </p:nvPr>
        </p:nvSpPr>
        <p:spPr/>
        <p:txBody>
          <a:bodyPr/>
          <a:lstStyle/>
          <a:p>
            <a:endParaRPr lang="sk-SK"/>
          </a:p>
        </p:txBody>
      </p:sp>
      <p:sp>
        <p:nvSpPr>
          <p:cNvPr id="4" name="Zástupný objekt pre číslo snímky 3"/>
          <p:cNvSpPr>
            <a:spLocks noGrp="1"/>
          </p:cNvSpPr>
          <p:nvPr>
            <p:ph type="sldNum" sz="quarter" idx="12"/>
          </p:nvPr>
        </p:nvSpPr>
        <p:spPr/>
        <p:txBody>
          <a:bodyPr/>
          <a:lstStyle/>
          <a:p>
            <a:fld id="{28347FD2-2936-4121-A0AE-C8C0CCD11A00}" type="slidenum">
              <a:rPr lang="sk-SK" smtClean="0"/>
              <a:t>‹#›</a:t>
            </a:fld>
            <a:endParaRPr lang="sk-SK"/>
          </a:p>
        </p:txBody>
      </p:sp>
    </p:spTree>
    <p:extLst>
      <p:ext uri="{BB962C8B-B14F-4D97-AF65-F5344CB8AC3E}">
        <p14:creationId xmlns:p14="http://schemas.microsoft.com/office/powerpoint/2010/main" val="2217914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sk-SK"/>
          </a:p>
        </p:txBody>
      </p:sp>
      <p:sp>
        <p:nvSpPr>
          <p:cNvPr id="3" name="Zástupný objekt pre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Zástupný objekt pre dátum 4"/>
          <p:cNvSpPr>
            <a:spLocks noGrp="1"/>
          </p:cNvSpPr>
          <p:nvPr>
            <p:ph type="dt" sz="half" idx="10"/>
          </p:nvPr>
        </p:nvSpPr>
        <p:spPr/>
        <p:txBody>
          <a:bodyPr/>
          <a:lstStyle/>
          <a:p>
            <a:fld id="{495E9A8C-DD20-4005-9573-97E49130ED12}" type="datetimeFigureOut">
              <a:rPr lang="sk-SK" smtClean="0"/>
              <a:t>01.03.2019</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28347FD2-2936-4121-A0AE-C8C0CCD11A00}" type="slidenum">
              <a:rPr lang="sk-SK" smtClean="0"/>
              <a:t>‹#›</a:t>
            </a:fld>
            <a:endParaRPr lang="sk-SK"/>
          </a:p>
        </p:txBody>
      </p:sp>
    </p:spTree>
    <p:extLst>
      <p:ext uri="{BB962C8B-B14F-4D97-AF65-F5344CB8AC3E}">
        <p14:creationId xmlns:p14="http://schemas.microsoft.com/office/powerpoint/2010/main" val="1653409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sk-SK"/>
          </a:p>
        </p:txBody>
      </p:sp>
      <p:sp>
        <p:nvSpPr>
          <p:cNvPr id="3" name="Zástupný objekt pre obrázo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Zástupný objekt pre dátum 4"/>
          <p:cNvSpPr>
            <a:spLocks noGrp="1"/>
          </p:cNvSpPr>
          <p:nvPr>
            <p:ph type="dt" sz="half" idx="10"/>
          </p:nvPr>
        </p:nvSpPr>
        <p:spPr/>
        <p:txBody>
          <a:bodyPr/>
          <a:lstStyle/>
          <a:p>
            <a:fld id="{495E9A8C-DD20-4005-9573-97E49130ED12}" type="datetimeFigureOut">
              <a:rPr lang="sk-SK" smtClean="0"/>
              <a:t>01.03.2019</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28347FD2-2936-4121-A0AE-C8C0CCD11A00}" type="slidenum">
              <a:rPr lang="sk-SK" smtClean="0"/>
              <a:t>‹#›</a:t>
            </a:fld>
            <a:endParaRPr lang="sk-SK"/>
          </a:p>
        </p:txBody>
      </p:sp>
    </p:spTree>
    <p:extLst>
      <p:ext uri="{BB962C8B-B14F-4D97-AF65-F5344CB8AC3E}">
        <p14:creationId xmlns:p14="http://schemas.microsoft.com/office/powerpoint/2010/main" val="171182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objekt pre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dá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E9A8C-DD20-4005-9573-97E49130ED12}" type="datetimeFigureOut">
              <a:rPr lang="sk-SK" smtClean="0"/>
              <a:t>01.03.2019</a:t>
            </a:fld>
            <a:endParaRPr lang="sk-SK"/>
          </a:p>
        </p:txBody>
      </p:sp>
      <p:sp>
        <p:nvSpPr>
          <p:cNvPr id="5" name="Zástupný objekt pre pät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objekt pre číslo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47FD2-2936-4121-A0AE-C8C0CCD11A00}" type="slidenum">
              <a:rPr lang="sk-SK" smtClean="0"/>
              <a:t>‹#›</a:t>
            </a:fld>
            <a:endParaRPr lang="sk-SK"/>
          </a:p>
        </p:txBody>
      </p:sp>
    </p:spTree>
    <p:extLst>
      <p:ext uri="{BB962C8B-B14F-4D97-AF65-F5344CB8AC3E}">
        <p14:creationId xmlns:p14="http://schemas.microsoft.com/office/powerpoint/2010/main" val="3293583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3127253"/>
          </a:xfrm>
        </p:spPr>
        <p:txBody>
          <a:bodyPr>
            <a:normAutofit/>
          </a:bodyPr>
          <a:lstStyle/>
          <a:p>
            <a:pPr algn="ctr"/>
            <a:r>
              <a:rPr lang="sk-SK" sz="4800" b="1" dirty="0" smtClean="0"/>
              <a:t>RUGBY</a:t>
            </a:r>
            <a:r>
              <a:rPr lang="sk-SK" sz="4800" dirty="0" smtClean="0"/>
              <a:t/>
            </a:r>
            <a:br>
              <a:rPr lang="sk-SK" sz="4800" dirty="0" smtClean="0"/>
            </a:br>
            <a:r>
              <a:rPr lang="sk-SK" sz="4800" i="1" dirty="0" err="1"/>
              <a:t>I</a:t>
            </a:r>
            <a:r>
              <a:rPr lang="sk-SK" sz="4800" i="1" dirty="0" err="1" smtClean="0"/>
              <a:t>ntroduction</a:t>
            </a:r>
            <a:endParaRPr lang="sk-SK" sz="4800" i="1" dirty="0"/>
          </a:p>
        </p:txBody>
      </p:sp>
      <p:pic>
        <p:nvPicPr>
          <p:cNvPr id="4" name="Obrázok 3"/>
          <p:cNvPicPr/>
          <p:nvPr/>
        </p:nvPicPr>
        <p:blipFill rotWithShape="1">
          <a:blip r:embed="rId2"/>
          <a:srcRect l="29148" t="29558" r="41300" b="52504"/>
          <a:stretch/>
        </p:blipFill>
        <p:spPr bwMode="auto">
          <a:xfrm>
            <a:off x="1010199" y="3492378"/>
            <a:ext cx="6270162" cy="2201520"/>
          </a:xfrm>
          <a:prstGeom prst="rect">
            <a:avLst/>
          </a:prstGeom>
          <a:ln>
            <a:noFill/>
          </a:ln>
          <a:extLst>
            <a:ext uri="{53640926-AAD7-44D8-BBD7-CCE9431645EC}">
              <a14:shadowObscured xmlns:a14="http://schemas.microsoft.com/office/drawing/2010/main"/>
            </a:ext>
          </a:extLst>
        </p:spPr>
      </p:pic>
      <p:pic>
        <p:nvPicPr>
          <p:cNvPr id="5" name="Obrázok 4"/>
          <p:cNvPicPr/>
          <p:nvPr/>
        </p:nvPicPr>
        <p:blipFill>
          <a:blip r:embed="rId3">
            <a:extLst>
              <a:ext uri="{28A0092B-C50C-407E-A947-70E740481C1C}">
                <a14:useLocalDpi xmlns:a14="http://schemas.microsoft.com/office/drawing/2010/main" val="0"/>
              </a:ext>
            </a:extLst>
          </a:blip>
          <a:srcRect/>
          <a:stretch>
            <a:fillRect/>
          </a:stretch>
        </p:blipFill>
        <p:spPr bwMode="auto">
          <a:xfrm>
            <a:off x="7280361" y="3602038"/>
            <a:ext cx="2707701" cy="2629950"/>
          </a:xfrm>
          <a:prstGeom prst="rect">
            <a:avLst/>
          </a:prstGeom>
          <a:noFill/>
        </p:spPr>
      </p:pic>
    </p:spTree>
    <p:extLst>
      <p:ext uri="{BB962C8B-B14F-4D97-AF65-F5344CB8AC3E}">
        <p14:creationId xmlns:p14="http://schemas.microsoft.com/office/powerpoint/2010/main" val="2008416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Introduction</a:t>
            </a:r>
            <a:r>
              <a:rPr lang="sk-SK" dirty="0" smtClean="0"/>
              <a:t> to Rugby</a:t>
            </a:r>
            <a:endParaRPr lang="sk-SK" dirty="0"/>
          </a:p>
        </p:txBody>
      </p:sp>
      <p:sp>
        <p:nvSpPr>
          <p:cNvPr id="3" name="Zástupný objekt pre obsah 2"/>
          <p:cNvSpPr>
            <a:spLocks noGrp="1"/>
          </p:cNvSpPr>
          <p:nvPr>
            <p:ph idx="1"/>
          </p:nvPr>
        </p:nvSpPr>
        <p:spPr/>
        <p:txBody>
          <a:bodyPr>
            <a:normAutofit/>
          </a:bodyPr>
          <a:lstStyle/>
          <a:p>
            <a:pPr algn="just"/>
            <a:r>
              <a:rPr lang="en-US" dirty="0"/>
              <a:t>Rugby is played throughout the world by men and women, boys and girls. Players are attracted to Rugby because of its unique character-building values.</a:t>
            </a:r>
          </a:p>
          <a:p>
            <a:pPr algn="just"/>
            <a:r>
              <a:rPr lang="sk-SK" dirty="0" err="1" smtClean="0"/>
              <a:t>This</a:t>
            </a:r>
            <a:r>
              <a:rPr lang="en-US" dirty="0" smtClean="0"/>
              <a:t> </a:t>
            </a:r>
            <a:r>
              <a:rPr lang="en-US" dirty="0"/>
              <a:t>sport is built upon the principles of camaraderie, fair play, respect and teamwork. Every player knows these principles are more important than winning or losing.</a:t>
            </a:r>
          </a:p>
          <a:p>
            <a:pPr algn="just"/>
            <a:r>
              <a:rPr lang="en-US" dirty="0"/>
              <a:t>From the earliest steps in </a:t>
            </a:r>
            <a:r>
              <a:rPr lang="sk-SK" dirty="0" err="1" smtClean="0"/>
              <a:t>this</a:t>
            </a:r>
            <a:r>
              <a:rPr lang="en-US" dirty="0" smtClean="0"/>
              <a:t> </a:t>
            </a:r>
            <a:r>
              <a:rPr lang="en-US" dirty="0"/>
              <a:t>sport, players are taught the basics of playing fair, enjoying the game and respecting the officials and opponents alike.</a:t>
            </a:r>
          </a:p>
          <a:p>
            <a:pPr marL="0" indent="0" algn="just">
              <a:buNone/>
            </a:pPr>
            <a:endParaRPr lang="sk-SK" i="1" dirty="0"/>
          </a:p>
        </p:txBody>
      </p:sp>
    </p:spTree>
    <p:extLst>
      <p:ext uri="{BB962C8B-B14F-4D97-AF65-F5344CB8AC3E}">
        <p14:creationId xmlns:p14="http://schemas.microsoft.com/office/powerpoint/2010/main" val="705214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Lead</a:t>
            </a:r>
            <a:r>
              <a:rPr lang="sk-SK" dirty="0" smtClean="0"/>
              <a:t>-in</a:t>
            </a:r>
            <a:r>
              <a:rPr lang="sk-SK" dirty="0" smtClean="0"/>
              <a:t>: Q&amp;A </a:t>
            </a:r>
            <a:r>
              <a:rPr lang="sk-SK" dirty="0" err="1" smtClean="0"/>
              <a:t>about</a:t>
            </a:r>
            <a:r>
              <a:rPr lang="sk-SK" dirty="0" smtClean="0"/>
              <a:t> rugby</a:t>
            </a:r>
            <a:endParaRPr lang="sk-SK" dirty="0"/>
          </a:p>
        </p:txBody>
      </p:sp>
      <p:sp>
        <p:nvSpPr>
          <p:cNvPr id="3" name="Zástupný objekt pre obsah 2"/>
          <p:cNvSpPr>
            <a:spLocks noGrp="1"/>
          </p:cNvSpPr>
          <p:nvPr>
            <p:ph idx="1"/>
          </p:nvPr>
        </p:nvSpPr>
        <p:spPr/>
        <p:txBody>
          <a:bodyPr/>
          <a:lstStyle/>
          <a:p>
            <a:pPr marL="514350" indent="-514350">
              <a:buFont typeface="+mj-lt"/>
              <a:buAutoNum type="arabicPeriod"/>
            </a:pPr>
            <a:r>
              <a:rPr lang="sk-SK" dirty="0" err="1" smtClean="0"/>
              <a:t>Does</a:t>
            </a:r>
            <a:r>
              <a:rPr lang="sk-SK" dirty="0" smtClean="0"/>
              <a:t> </a:t>
            </a:r>
            <a:r>
              <a:rPr lang="sk-SK" dirty="0" err="1" smtClean="0"/>
              <a:t>anyone</a:t>
            </a:r>
            <a:r>
              <a:rPr lang="sk-SK" dirty="0" smtClean="0"/>
              <a:t> </a:t>
            </a:r>
            <a:r>
              <a:rPr lang="sk-SK" dirty="0" err="1" smtClean="0"/>
              <a:t>played</a:t>
            </a:r>
            <a:r>
              <a:rPr lang="sk-SK" dirty="0" smtClean="0"/>
              <a:t> rugby </a:t>
            </a:r>
            <a:r>
              <a:rPr lang="sk-SK" dirty="0" err="1" smtClean="0"/>
              <a:t>before</a:t>
            </a:r>
            <a:r>
              <a:rPr lang="sk-SK" dirty="0" smtClean="0"/>
              <a:t>?</a:t>
            </a:r>
          </a:p>
          <a:p>
            <a:pPr marL="514350" indent="-514350">
              <a:buFont typeface="+mj-lt"/>
              <a:buAutoNum type="arabicPeriod"/>
            </a:pPr>
            <a:r>
              <a:rPr lang="sk-SK" dirty="0" err="1" smtClean="0"/>
              <a:t>Which</a:t>
            </a:r>
            <a:r>
              <a:rPr lang="sk-SK" dirty="0" smtClean="0"/>
              <a:t> country </a:t>
            </a:r>
            <a:r>
              <a:rPr lang="sk-SK" dirty="0" err="1" smtClean="0"/>
              <a:t>invented</a:t>
            </a:r>
            <a:r>
              <a:rPr lang="sk-SK" dirty="0" smtClean="0"/>
              <a:t> rugby?</a:t>
            </a:r>
          </a:p>
          <a:p>
            <a:pPr marL="514350" indent="-514350">
              <a:buFont typeface="+mj-lt"/>
              <a:buAutoNum type="arabicPeriod"/>
            </a:pPr>
            <a:r>
              <a:rPr lang="sk-SK" dirty="0" err="1" smtClean="0"/>
              <a:t>What</a:t>
            </a:r>
            <a:r>
              <a:rPr lang="sk-SK" dirty="0" smtClean="0"/>
              <a:t> </a:t>
            </a:r>
            <a:r>
              <a:rPr lang="sk-SK" dirty="0" err="1" smtClean="0"/>
              <a:t>sport</a:t>
            </a:r>
            <a:r>
              <a:rPr lang="sk-SK" dirty="0" smtClean="0"/>
              <a:t> </a:t>
            </a:r>
            <a:r>
              <a:rPr lang="sk-SK" dirty="0" err="1" smtClean="0"/>
              <a:t>did</a:t>
            </a:r>
            <a:r>
              <a:rPr lang="sk-SK" dirty="0" smtClean="0"/>
              <a:t> rugby </a:t>
            </a:r>
            <a:r>
              <a:rPr lang="sk-SK" dirty="0" err="1" smtClean="0"/>
              <a:t>come</a:t>
            </a:r>
            <a:r>
              <a:rPr lang="sk-SK" dirty="0" smtClean="0"/>
              <a:t> </a:t>
            </a:r>
            <a:r>
              <a:rPr lang="sk-SK" dirty="0" err="1" smtClean="0"/>
              <a:t>from</a:t>
            </a:r>
            <a:r>
              <a:rPr lang="sk-SK" dirty="0" smtClean="0"/>
              <a:t>?</a:t>
            </a:r>
          </a:p>
          <a:p>
            <a:pPr marL="514350" indent="-514350">
              <a:buFont typeface="+mj-lt"/>
              <a:buAutoNum type="arabicPeriod"/>
            </a:pPr>
            <a:r>
              <a:rPr lang="sk-SK" dirty="0" err="1" smtClean="0"/>
              <a:t>What</a:t>
            </a:r>
            <a:r>
              <a:rPr lang="sk-SK" dirty="0" smtClean="0"/>
              <a:t> </a:t>
            </a:r>
            <a:r>
              <a:rPr lang="sk-SK" dirty="0" err="1" smtClean="0"/>
              <a:t>sport</a:t>
            </a:r>
            <a:r>
              <a:rPr lang="sk-SK" dirty="0" smtClean="0"/>
              <a:t> </a:t>
            </a:r>
            <a:r>
              <a:rPr lang="sk-SK" dirty="0" err="1" smtClean="0"/>
              <a:t>came</a:t>
            </a:r>
            <a:r>
              <a:rPr lang="sk-SK" dirty="0" smtClean="0"/>
              <a:t> </a:t>
            </a:r>
            <a:r>
              <a:rPr lang="sk-SK" dirty="0" err="1" smtClean="0"/>
              <a:t>from</a:t>
            </a:r>
            <a:r>
              <a:rPr lang="sk-SK" dirty="0" smtClean="0"/>
              <a:t> rugby?</a:t>
            </a:r>
            <a:endParaRPr lang="sk-SK" dirty="0"/>
          </a:p>
        </p:txBody>
      </p:sp>
    </p:spTree>
    <p:extLst>
      <p:ext uri="{BB962C8B-B14F-4D97-AF65-F5344CB8AC3E}">
        <p14:creationId xmlns:p14="http://schemas.microsoft.com/office/powerpoint/2010/main" val="847893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Introduction</a:t>
            </a:r>
            <a:endParaRPr lang="sk-SK" dirty="0"/>
          </a:p>
        </p:txBody>
      </p:sp>
      <p:sp>
        <p:nvSpPr>
          <p:cNvPr id="3" name="Zástupný objekt pre obsah 2"/>
          <p:cNvSpPr>
            <a:spLocks noGrp="1"/>
          </p:cNvSpPr>
          <p:nvPr>
            <p:ph idx="1"/>
          </p:nvPr>
        </p:nvSpPr>
        <p:spPr/>
        <p:txBody>
          <a:bodyPr/>
          <a:lstStyle/>
          <a:p>
            <a:pPr algn="just"/>
            <a:r>
              <a:rPr lang="en-GB" dirty="0" smtClean="0"/>
              <a:t>Introduce a ball to students, mark the differences between a soccer ball, football and rugby ball. </a:t>
            </a:r>
          </a:p>
          <a:p>
            <a:pPr algn="just"/>
            <a:r>
              <a:rPr lang="en-GB" dirty="0" smtClean="0"/>
              <a:t>Introduce the catch and allow students to practise this a little bit. Lead them to fort W in front of their chests, this is the way they catch a rugby ball.</a:t>
            </a:r>
          </a:p>
          <a:p>
            <a:pPr algn="just"/>
            <a:r>
              <a:rPr lang="en-GB" dirty="0" smtClean="0"/>
              <a:t>Introduce the pass. Let them to pass a ball from one to another.</a:t>
            </a:r>
            <a:endParaRPr lang="en-GB" dirty="0"/>
          </a:p>
        </p:txBody>
      </p:sp>
    </p:spTree>
    <p:extLst>
      <p:ext uri="{BB962C8B-B14F-4D97-AF65-F5344CB8AC3E}">
        <p14:creationId xmlns:p14="http://schemas.microsoft.com/office/powerpoint/2010/main" val="2145724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Practising</a:t>
            </a:r>
            <a:r>
              <a:rPr lang="sk-SK" dirty="0" smtClean="0"/>
              <a:t>: </a:t>
            </a:r>
            <a:r>
              <a:rPr lang="sk-SK" dirty="0" err="1" smtClean="0"/>
              <a:t>Basic</a:t>
            </a:r>
            <a:r>
              <a:rPr lang="sk-SK" dirty="0" smtClean="0"/>
              <a:t> </a:t>
            </a:r>
            <a:r>
              <a:rPr lang="sk-SK" dirty="0" err="1" smtClean="0"/>
              <a:t>Pass</a:t>
            </a:r>
            <a:endParaRPr lang="sk-SK" dirty="0"/>
          </a:p>
        </p:txBody>
      </p:sp>
      <p:sp>
        <p:nvSpPr>
          <p:cNvPr id="3" name="Zástupný objekt pre obsah 2"/>
          <p:cNvSpPr>
            <a:spLocks noGrp="1"/>
          </p:cNvSpPr>
          <p:nvPr>
            <p:ph idx="1"/>
          </p:nvPr>
        </p:nvSpPr>
        <p:spPr/>
        <p:txBody>
          <a:bodyPr/>
          <a:lstStyle/>
          <a:p>
            <a:pPr algn="just"/>
            <a:r>
              <a:rPr lang="en-GB" dirty="0" smtClean="0"/>
              <a:t>It is important to know for the players how to pass the ball. </a:t>
            </a:r>
          </a:p>
          <a:p>
            <a:pPr marL="514350" indent="-514350" algn="just">
              <a:buFont typeface="+mj-lt"/>
              <a:buAutoNum type="arabicPeriod"/>
            </a:pPr>
            <a:r>
              <a:rPr lang="en-GB" dirty="0" smtClean="0"/>
              <a:t>They run straight holding ball with both hands.</a:t>
            </a:r>
          </a:p>
          <a:p>
            <a:pPr marL="514350" indent="-514350" algn="just">
              <a:buFont typeface="+mj-lt"/>
              <a:buAutoNum type="arabicPeriod"/>
            </a:pPr>
            <a:r>
              <a:rPr lang="en-GB" dirty="0" smtClean="0"/>
              <a:t>They pass the ball to a </a:t>
            </a:r>
            <a:r>
              <a:rPr lang="en-GB" dirty="0" err="1" smtClean="0"/>
              <a:t>rece</a:t>
            </a:r>
            <a:r>
              <a:rPr lang="sk-SK" dirty="0" smtClean="0"/>
              <a:t>i</a:t>
            </a:r>
            <a:r>
              <a:rPr lang="en-GB" dirty="0" err="1" smtClean="0"/>
              <a:t>ver</a:t>
            </a:r>
            <a:r>
              <a:rPr lang="en-GB" dirty="0" smtClean="0"/>
              <a:t> in a chest-high.</a:t>
            </a:r>
          </a:p>
          <a:p>
            <a:pPr algn="just"/>
            <a:r>
              <a:rPr lang="en-GB" dirty="0" smtClean="0"/>
              <a:t>Students practise this with a partner. They need to form two lines in short distance and try to pass the ball. It is essential to increase the distance between players.</a:t>
            </a:r>
            <a:endParaRPr lang="en-GB" dirty="0"/>
          </a:p>
        </p:txBody>
      </p:sp>
    </p:spTree>
    <p:extLst>
      <p:ext uri="{BB962C8B-B14F-4D97-AF65-F5344CB8AC3E}">
        <p14:creationId xmlns:p14="http://schemas.microsoft.com/office/powerpoint/2010/main" val="1632841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Practising</a:t>
            </a:r>
            <a:r>
              <a:rPr lang="sk-SK" dirty="0" smtClean="0"/>
              <a:t>: </a:t>
            </a:r>
            <a:r>
              <a:rPr lang="sk-SK" dirty="0" err="1" smtClean="0"/>
              <a:t>Receiving</a:t>
            </a:r>
            <a:r>
              <a:rPr lang="sk-SK" dirty="0" smtClean="0"/>
              <a:t> </a:t>
            </a:r>
            <a:r>
              <a:rPr lang="sk-SK" dirty="0" err="1" smtClean="0"/>
              <a:t>the</a:t>
            </a:r>
            <a:r>
              <a:rPr lang="sk-SK" dirty="0" smtClean="0"/>
              <a:t> </a:t>
            </a:r>
            <a:r>
              <a:rPr lang="sk-SK" dirty="0" err="1" smtClean="0"/>
              <a:t>pass</a:t>
            </a:r>
            <a:endParaRPr lang="sk-SK" dirty="0"/>
          </a:p>
        </p:txBody>
      </p:sp>
      <p:sp>
        <p:nvSpPr>
          <p:cNvPr id="3" name="Zástupný objekt pre obsah 2"/>
          <p:cNvSpPr>
            <a:spLocks noGrp="1"/>
          </p:cNvSpPr>
          <p:nvPr>
            <p:ph idx="1"/>
          </p:nvPr>
        </p:nvSpPr>
        <p:spPr/>
        <p:txBody>
          <a:bodyPr>
            <a:normAutofit fontScale="92500" lnSpcReduction="20000"/>
          </a:bodyPr>
          <a:lstStyle/>
          <a:p>
            <a:pPr algn="just"/>
            <a:r>
              <a:rPr lang="en-GB" dirty="0" smtClean="0"/>
              <a:t>It is important to teach students how to </a:t>
            </a:r>
            <a:r>
              <a:rPr lang="en-GB" dirty="0" err="1" smtClean="0"/>
              <a:t>rece</a:t>
            </a:r>
            <a:r>
              <a:rPr lang="sk-SK" dirty="0" smtClean="0"/>
              <a:t>i</a:t>
            </a:r>
            <a:r>
              <a:rPr lang="en-GB" dirty="0" err="1" smtClean="0"/>
              <a:t>ve</a:t>
            </a:r>
            <a:r>
              <a:rPr lang="en-GB" dirty="0" smtClean="0"/>
              <a:t> the pass to maintain the game on go.</a:t>
            </a:r>
          </a:p>
          <a:p>
            <a:pPr marL="514350" indent="-514350" algn="just">
              <a:buFont typeface="+mj-lt"/>
              <a:buAutoNum type="arabicPeriod"/>
            </a:pPr>
            <a:r>
              <a:rPr lang="en-GB" dirty="0" smtClean="0"/>
              <a:t>Students need to form a letter “W“ with their hands in </a:t>
            </a:r>
            <a:r>
              <a:rPr lang="sk-SK" dirty="0" smtClean="0"/>
              <a:t>f</a:t>
            </a:r>
            <a:r>
              <a:rPr lang="en-GB" dirty="0" err="1" smtClean="0"/>
              <a:t>ront</a:t>
            </a:r>
            <a:r>
              <a:rPr lang="en-GB" dirty="0" smtClean="0"/>
              <a:t> their chests. The thumbs are placed together and other fingers are spread wide to from their hands into “W“ shape. </a:t>
            </a:r>
          </a:p>
          <a:p>
            <a:pPr marL="514350" indent="-514350" algn="just">
              <a:buFont typeface="+mj-lt"/>
              <a:buAutoNum type="arabicPeriod"/>
            </a:pPr>
            <a:r>
              <a:rPr lang="en-GB" dirty="0" smtClean="0"/>
              <a:t>Students keep their eyes on ball and catch it with hands in the “W“ position. </a:t>
            </a:r>
          </a:p>
          <a:p>
            <a:pPr marL="514350" indent="-514350" algn="just">
              <a:buFont typeface="+mj-lt"/>
              <a:buAutoNum type="arabicPeriod"/>
            </a:pPr>
            <a:r>
              <a:rPr lang="en-GB" dirty="0" smtClean="0"/>
              <a:t>They force the ball to their chest and run forwards with it, having both hands on the ball.</a:t>
            </a:r>
          </a:p>
          <a:p>
            <a:pPr algn="just"/>
            <a:r>
              <a:rPr lang="en-GB" dirty="0" smtClean="0"/>
              <a:t>At first, students try this in stationary position forming two lines. Alter 5 minutes they can walk and after another 5 minutes they start to jog. After </a:t>
            </a:r>
            <a:r>
              <a:rPr lang="en-GB" dirty="0" err="1" smtClean="0"/>
              <a:t>succe</a:t>
            </a:r>
            <a:r>
              <a:rPr lang="sk-SK" dirty="0" smtClean="0"/>
              <a:t>s</a:t>
            </a:r>
            <a:r>
              <a:rPr lang="en-GB" dirty="0" err="1" smtClean="0"/>
              <a:t>sful</a:t>
            </a:r>
            <a:r>
              <a:rPr lang="sk-SK" dirty="0" smtClean="0"/>
              <a:t>l</a:t>
            </a:r>
            <a:r>
              <a:rPr lang="en-GB" dirty="0" smtClean="0"/>
              <a:t>y finishing this task, let them try to spread around the place making the pass more challenging. </a:t>
            </a:r>
          </a:p>
          <a:p>
            <a:pPr algn="just"/>
            <a:endParaRPr lang="en-GB" dirty="0"/>
          </a:p>
        </p:txBody>
      </p:sp>
    </p:spTree>
    <p:extLst>
      <p:ext uri="{BB962C8B-B14F-4D97-AF65-F5344CB8AC3E}">
        <p14:creationId xmlns:p14="http://schemas.microsoft.com/office/powerpoint/2010/main" val="1574741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ACTIVITY: </a:t>
            </a:r>
            <a:r>
              <a:rPr lang="sk-SK" dirty="0" err="1" smtClean="0"/>
              <a:t>Circle</a:t>
            </a:r>
            <a:r>
              <a:rPr lang="sk-SK" dirty="0" smtClean="0"/>
              <a:t> </a:t>
            </a:r>
            <a:r>
              <a:rPr lang="sk-SK" dirty="0" err="1" smtClean="0"/>
              <a:t>Passing</a:t>
            </a:r>
            <a:endParaRPr lang="sk-SK" dirty="0"/>
          </a:p>
        </p:txBody>
      </p:sp>
      <p:sp>
        <p:nvSpPr>
          <p:cNvPr id="3" name="Zástupný objekt pre obsah 2"/>
          <p:cNvSpPr>
            <a:spLocks noGrp="1"/>
          </p:cNvSpPr>
          <p:nvPr>
            <p:ph idx="1"/>
          </p:nvPr>
        </p:nvSpPr>
        <p:spPr/>
        <p:txBody>
          <a:bodyPr/>
          <a:lstStyle/>
          <a:p>
            <a:pPr algn="just"/>
            <a:r>
              <a:rPr lang="en-GB" dirty="0" smtClean="0"/>
              <a:t>Students form a big circle 2m between each other. They try to pass the ball around whole circle without </a:t>
            </a:r>
            <a:r>
              <a:rPr lang="en-GB" dirty="0" err="1" smtClean="0"/>
              <a:t>droppig</a:t>
            </a:r>
            <a:r>
              <a:rPr lang="en-GB" dirty="0" smtClean="0"/>
              <a:t> it. </a:t>
            </a:r>
          </a:p>
          <a:p>
            <a:pPr algn="just"/>
            <a:r>
              <a:rPr lang="en-GB" dirty="0" smtClean="0"/>
              <a:t>After completed </a:t>
            </a:r>
            <a:r>
              <a:rPr lang="en-GB" dirty="0" err="1" smtClean="0"/>
              <a:t>succe</a:t>
            </a:r>
            <a:r>
              <a:rPr lang="sk-SK" dirty="0" smtClean="0"/>
              <a:t>s</a:t>
            </a:r>
            <a:r>
              <a:rPr lang="en-GB" dirty="0" err="1" smtClean="0"/>
              <a:t>sfully</a:t>
            </a:r>
            <a:r>
              <a:rPr lang="en-GB" dirty="0" smtClean="0"/>
              <a:t> the </a:t>
            </a:r>
            <a:r>
              <a:rPr lang="sk-SK" dirty="0" smtClean="0"/>
              <a:t>f</a:t>
            </a:r>
            <a:r>
              <a:rPr lang="en-GB" dirty="0" err="1" smtClean="0"/>
              <a:t>irst</a:t>
            </a:r>
            <a:r>
              <a:rPr lang="en-GB" dirty="0" smtClean="0"/>
              <a:t> task they should have time limit for this activity to be more challenging.</a:t>
            </a:r>
          </a:p>
          <a:p>
            <a:pPr algn="just"/>
            <a:r>
              <a:rPr lang="en-GB" dirty="0" smtClean="0"/>
              <a:t>Then divide this one big circle into two smaller ones and make them to compete against each other in time limit to pass the ball faster. The circle to fulfil the first is a winner. </a:t>
            </a:r>
            <a:endParaRPr lang="en-GB" dirty="0" smtClean="0"/>
          </a:p>
        </p:txBody>
      </p:sp>
    </p:spTree>
    <p:extLst>
      <p:ext uri="{BB962C8B-B14F-4D97-AF65-F5344CB8AC3E}">
        <p14:creationId xmlns:p14="http://schemas.microsoft.com/office/powerpoint/2010/main" val="2839904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ACTIVITY: Triangle </a:t>
            </a:r>
            <a:r>
              <a:rPr lang="sk-SK" dirty="0" err="1"/>
              <a:t>P</a:t>
            </a:r>
            <a:r>
              <a:rPr lang="sk-SK" dirty="0" err="1" smtClean="0"/>
              <a:t>assing</a:t>
            </a:r>
            <a:endParaRPr lang="sk-SK" dirty="0"/>
          </a:p>
        </p:txBody>
      </p:sp>
      <p:sp>
        <p:nvSpPr>
          <p:cNvPr id="3" name="Zástupný objekt pre obsah 2"/>
          <p:cNvSpPr>
            <a:spLocks noGrp="1"/>
          </p:cNvSpPr>
          <p:nvPr>
            <p:ph idx="1"/>
          </p:nvPr>
        </p:nvSpPr>
        <p:spPr/>
        <p:txBody>
          <a:bodyPr/>
          <a:lstStyle/>
          <a:p>
            <a:pPr algn="just"/>
            <a:r>
              <a:rPr lang="en-GB" dirty="0" smtClean="0"/>
              <a:t>Students will pass the ball in groups of three in a triangle.</a:t>
            </a:r>
          </a:p>
          <a:p>
            <a:pPr algn="just"/>
            <a:r>
              <a:rPr lang="en-GB" dirty="0" smtClean="0"/>
              <a:t>They start 3m apart. After each </a:t>
            </a:r>
            <a:r>
              <a:rPr lang="en-GB" dirty="0" err="1" smtClean="0"/>
              <a:t>successfull</a:t>
            </a:r>
            <a:r>
              <a:rPr lang="en-GB" dirty="0" smtClean="0"/>
              <a:t> pass they move one step backwards to increase the direction between them.</a:t>
            </a:r>
          </a:p>
          <a:p>
            <a:pPr algn="just"/>
            <a:r>
              <a:rPr lang="en-GB" dirty="0" smtClean="0"/>
              <a:t>Then they can run in their triangles to try passing in higher speed.</a:t>
            </a:r>
          </a:p>
          <a:p>
            <a:pPr marL="0" indent="0" algn="just">
              <a:buNone/>
            </a:pPr>
            <a:endParaRPr lang="en-GB" dirty="0"/>
          </a:p>
        </p:txBody>
      </p:sp>
    </p:spTree>
    <p:extLst>
      <p:ext uri="{BB962C8B-B14F-4D97-AF65-F5344CB8AC3E}">
        <p14:creationId xmlns:p14="http://schemas.microsoft.com/office/powerpoint/2010/main" val="2694892526"/>
      </p:ext>
    </p:extLst>
  </p:cSld>
  <p:clrMapOvr>
    <a:masterClrMapping/>
  </p:clrMapOvr>
</p:sld>
</file>

<file path=ppt/theme/theme1.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483</TotalTime>
  <Words>644</Words>
  <Application>Microsoft Office PowerPoint</Application>
  <PresentationFormat>Širokouhlá</PresentationFormat>
  <Paragraphs>39</Paragraphs>
  <Slides>8</Slides>
  <Notes>2</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8</vt:i4>
      </vt:variant>
    </vt:vector>
  </HeadingPairs>
  <TitlesOfParts>
    <vt:vector size="12" baseType="lpstr">
      <vt:lpstr>Arial</vt:lpstr>
      <vt:lpstr>Calibri</vt:lpstr>
      <vt:lpstr>Calibri Light</vt:lpstr>
      <vt:lpstr>Motív balíka Office</vt:lpstr>
      <vt:lpstr>RUGBY Introduction</vt:lpstr>
      <vt:lpstr>Introduction to Rugby</vt:lpstr>
      <vt:lpstr>Lead-in: Q&amp;A about rugby</vt:lpstr>
      <vt:lpstr>Introduction</vt:lpstr>
      <vt:lpstr>Practising: Basic Pass</vt:lpstr>
      <vt:lpstr>Practising: Receiving the pass</vt:lpstr>
      <vt:lpstr>ACTIVITY: Circle Passing</vt:lpstr>
      <vt:lpstr>ACTIVITY: Triangle Passing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FLOORBALL introduction</dc:title>
  <dc:creator>Admin</dc:creator>
  <cp:lastModifiedBy>Admin</cp:lastModifiedBy>
  <cp:revision>21</cp:revision>
  <dcterms:created xsi:type="dcterms:W3CDTF">2018-11-18T17:04:15Z</dcterms:created>
  <dcterms:modified xsi:type="dcterms:W3CDTF">2019-03-01T09:01:51Z</dcterms:modified>
</cp:coreProperties>
</file>